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5" r:id="rId7"/>
    <p:sldId id="264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374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 advClick="0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План действий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Елена Рудольфовна Чижова</a:t>
            </a:r>
          </a:p>
          <a:p>
            <a:r>
              <a:rPr lang="ru-RU" dirty="0" smtClean="0"/>
              <a:t>Школа №17</a:t>
            </a:r>
          </a:p>
          <a:p>
            <a:r>
              <a:rPr lang="ru-RU" dirty="0" smtClean="0"/>
              <a:t>ПДД</a:t>
            </a:r>
          </a:p>
          <a:p>
            <a:r>
              <a:rPr lang="ru-RU" dirty="0" smtClean="0"/>
              <a:t>1-4 классы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 advClick="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Дальние 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условий для развития творческих способностей учащихся, используя интерактивные педагогические технологии.</a:t>
            </a:r>
            <a:endParaRPr lang="ru-RU" dirty="0"/>
          </a:p>
        </p:txBody>
      </p:sp>
    </p:spTree>
  </p:cSld>
  <p:clrMapOvr>
    <a:masterClrMapping/>
  </p:clrMapOvr>
  <p:transition spd="med" advClick="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Ближние 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ПДД- это закон для организации безопасного движения.</a:t>
            </a:r>
          </a:p>
          <a:p>
            <a:r>
              <a:rPr lang="ru-RU" dirty="0" smtClean="0"/>
              <a:t>Соблюдение «Правил» – гарантия безопасности на дорогах..</a:t>
            </a:r>
          </a:p>
          <a:p>
            <a:r>
              <a:rPr lang="ru-RU" dirty="0" smtClean="0"/>
              <a:t>Для чего надо знать и выполнять ПДД.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Педагогические методы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Развитие познавательного интереса к знаниям ПДД.</a:t>
            </a:r>
          </a:p>
          <a:p>
            <a:r>
              <a:rPr lang="ru-RU" dirty="0" smtClean="0"/>
              <a:t>Появление новых форм предъявления содержания материала.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Организация различных форм познавательной  и игровой деятельности учащихся.</a:t>
            </a:r>
          </a:p>
          <a:p>
            <a:r>
              <a:rPr lang="ru-RU" dirty="0" smtClean="0"/>
              <a:t>Использование работы в парах, групповую работу,  обсуждения различных проблемных вопросов по травматизму на дорогах.</a:t>
            </a:r>
          </a:p>
        </p:txBody>
      </p:sp>
    </p:spTree>
  </p:cSld>
  <p:clrMapOvr>
    <a:masterClrMapping/>
  </p:clrMapOvr>
  <p:transition spd="med" advClick="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Трудности и решения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Трудности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Решения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Отсутствие детского </a:t>
            </a:r>
            <a:r>
              <a:rPr lang="ru-RU" dirty="0" err="1" smtClean="0"/>
              <a:t>Автогородка</a:t>
            </a:r>
            <a:r>
              <a:rPr lang="ru-RU" dirty="0" smtClean="0"/>
              <a:t> в городе.</a:t>
            </a:r>
          </a:p>
          <a:p>
            <a:r>
              <a:rPr lang="ru-RU" dirty="0" smtClean="0"/>
              <a:t>Нежелание некоторых учащихся принять новые формы работы.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Проведение практических занятий на улице.</a:t>
            </a:r>
          </a:p>
          <a:p>
            <a:r>
              <a:rPr lang="ru-RU" dirty="0" smtClean="0"/>
              <a:t>Материал к занятиям готовлю совместно с инспектором по пропаганде ПДД.</a:t>
            </a:r>
          </a:p>
          <a:p>
            <a:r>
              <a:rPr lang="ru-RU" dirty="0" smtClean="0"/>
              <a:t>Смена обстановки поможет ребятам понять и усвоить ПДД.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 advClick="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5816" y="5589240"/>
            <a:ext cx="3825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Образец  оценочного листа</a:t>
            </a:r>
            <a:endParaRPr lang="ru-RU" b="1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71604" y="857232"/>
            <a:ext cx="550072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ПДД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сигналов у светофора?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Цвет сигнала «Красный» является запрещающим для пешехода.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Верно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Неверно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разрешающих знаков в ПДД____________ ,а сколько запрещающих сигналов  __________.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чего нужно изучать ПДД?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предупредительные сигналы делает водитель 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Сигналы заднего хода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Сигналы торможения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Звуковые сигналы обгона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Мгновенный сигнал фар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Особые условия движения  на дороге – необходимы водителю?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Верно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Неверно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Какой цвет  у сигнала заднего хода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автотранспорта_______________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Click="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Активная помощь сотрудников ГИБДД на занятиях с учащимися.</a:t>
            </a:r>
          </a:p>
          <a:p>
            <a:r>
              <a:rPr lang="ru-RU" dirty="0" smtClean="0"/>
              <a:t>Использование интернета.</a:t>
            </a:r>
          </a:p>
          <a:p>
            <a:r>
              <a:rPr lang="ru-RU" dirty="0" smtClean="0"/>
              <a:t>Дидактические материалы , практика в </a:t>
            </a:r>
            <a:r>
              <a:rPr lang="ru-RU" dirty="0" err="1" smtClean="0"/>
              <a:t>Автогородке</a:t>
            </a:r>
            <a:r>
              <a:rPr lang="ru-RU" dirty="0" smtClean="0"/>
              <a:t> и мультимедиа.</a:t>
            </a:r>
            <a:endParaRPr lang="ru-RU" dirty="0"/>
          </a:p>
        </p:txBody>
      </p:sp>
    </p:spTree>
  </p:cSld>
  <p:clrMapOvr>
    <a:masterClrMapping/>
  </p:clrMapOvr>
  <p:transition spd="med" advClick="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План- график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11037"/>
          <a:ext cx="8305264" cy="3572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120"/>
                <a:gridCol w="936104"/>
                <a:gridCol w="936104"/>
                <a:gridCol w="936104"/>
                <a:gridCol w="936104"/>
                <a:gridCol w="1008112"/>
                <a:gridCol w="792088"/>
                <a:gridCol w="936104"/>
                <a:gridCol w="730424"/>
              </a:tblGrid>
              <a:tr h="73784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Сентябрь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Октябрь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Ноябрь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Декабрь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Январь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Февраль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Март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Апрель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Май</a:t>
                      </a:r>
                      <a:endParaRPr lang="ru-RU" sz="1600" dirty="0"/>
                    </a:p>
                  </a:txBody>
                  <a:tcPr/>
                </a:tc>
              </a:tr>
              <a:tr h="2231123">
                <a:tc>
                  <a:txBody>
                    <a:bodyPr/>
                    <a:lstStyle/>
                    <a:p>
                      <a:r>
                        <a:rPr lang="ru-RU" dirty="0" smtClean="0"/>
                        <a:t> Зачем нужны ПДД.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Дорожные знаки и дорожная разметка.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Пересечения  дорожных частей.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Транспорт и пешеход.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Транспортные средства и дорожное движение.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Транспорт и пассажир.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Особые условия движения.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Велосипед -твоё транспортное средство.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Закрепление пройденного.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 advClick="0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123</TotalTime>
  <Words>311</Words>
  <Application>Microsoft Office PowerPoint</Application>
  <PresentationFormat>Экран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План действий</vt:lpstr>
      <vt:lpstr>Дальние цели</vt:lpstr>
      <vt:lpstr>Ближние цели</vt:lpstr>
      <vt:lpstr>Педагогические методы и задачи</vt:lpstr>
      <vt:lpstr>Трудности и решения</vt:lpstr>
      <vt:lpstr>Слайд 6</vt:lpstr>
      <vt:lpstr>Ресурсы</vt:lpstr>
      <vt:lpstr>План- график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действий</dc:title>
  <dc:creator>Ученик</dc:creator>
  <cp:lastModifiedBy>ученик</cp:lastModifiedBy>
  <cp:revision>17</cp:revision>
  <dcterms:created xsi:type="dcterms:W3CDTF">2011-10-14T11:03:56Z</dcterms:created>
  <dcterms:modified xsi:type="dcterms:W3CDTF">2011-11-15T11:13:34Z</dcterms:modified>
</cp:coreProperties>
</file>